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8C25-A735-422D-946E-BF674DB6371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592F-586B-4CC0-A98C-5E8466390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A095-A020-4738-B8EB-78F7AF94308C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0F56-A3C9-4AA7-8EB3-048937E44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B49E-5636-4152-8F08-C85FA05BBAF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2188-37FC-41AE-B49D-FF51C5466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ED8B-AED0-4267-B5EB-F436CEBEC627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3283-F246-472F-A1AE-63A5F46C9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60E9-3EBD-4354-AFBB-E54F227068B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3BC52-7780-4EC4-B9EA-3F7C25CD4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6EC8-EE34-406B-AE7B-7DE7AB93DCAF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106C-7E51-4197-AD9F-E9BF4A5FE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64F0-76A6-4CAA-B043-CEECECD82C28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83DE-FDB5-4509-BD12-490A381A7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0223-A0A1-450C-A359-D7F5595A0097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C85F-2212-425A-8D2B-D8A14ED66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8056-77C3-4469-8E27-E9B9C9F785B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EEF9-BFF3-444E-9C6F-9A1B2E795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45C4-D711-442C-B6BE-B900335438AD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ED18-4998-4433-8802-ED42E8360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419C-050F-454F-9CA7-662EBFB62344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C0B1-8C4E-4E0E-94FF-45ED98BF4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A07734-3F33-470D-BCD8-C1519EFB5BD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9A916E-A3B1-4451-9D49-77385B53A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75" y="785794"/>
            <a:ext cx="5100638" cy="30718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План </a:t>
            </a:r>
            <a:r>
              <a:rPr lang="ru-RU" sz="4800" dirty="0" err="1" smtClean="0"/>
              <a:t>проведення</a:t>
            </a:r>
            <a:r>
              <a:rPr lang="ru-RU" sz="4800" dirty="0" smtClean="0"/>
              <a:t> </a:t>
            </a:r>
            <a:r>
              <a:rPr lang="ru-RU" sz="4800" dirty="0" err="1" smtClean="0"/>
              <a:t>тижня</a:t>
            </a:r>
            <a:r>
              <a:rPr lang="ru-RU" sz="4800" dirty="0" smtClean="0"/>
              <a:t> математики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868" y="4286256"/>
            <a:ext cx="5186354" cy="1181096"/>
          </a:xfrm>
        </p:spPr>
        <p:txBody>
          <a:bodyPr/>
          <a:lstStyle/>
          <a:p>
            <a:r>
              <a:rPr lang="uk-UA" dirty="0" err="1" smtClean="0"/>
              <a:t>Кальниболотська</a:t>
            </a:r>
            <a:endParaRPr lang="uk-UA" dirty="0" smtClean="0"/>
          </a:p>
          <a:p>
            <a:r>
              <a:rPr lang="uk-UA" dirty="0" smtClean="0"/>
              <a:t> ЗШ І-ІІІ ступенів</a:t>
            </a:r>
          </a:p>
          <a:p>
            <a:r>
              <a:rPr lang="uk-UA" dirty="0" smtClean="0"/>
              <a:t>2014-2015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428604"/>
          <a:ext cx="7715304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4286280"/>
                <a:gridCol w="2571768"/>
              </a:tblGrid>
              <a:tr h="73455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№</a:t>
                      </a:r>
                    </a:p>
                    <a:p>
                      <a:pPr algn="ctr"/>
                      <a:r>
                        <a:rPr lang="uk-UA" sz="2000" dirty="0" smtClean="0"/>
                        <a:t>п/</a:t>
                      </a:r>
                      <a:r>
                        <a:rPr lang="uk-UA" sz="2000" dirty="0" err="1" smtClean="0"/>
                        <a:t>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Зміст заходу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Дата</a:t>
                      </a:r>
                    </a:p>
                    <a:p>
                      <a:pPr algn="ctr"/>
                      <a:r>
                        <a:rPr lang="uk-UA" sz="2000" dirty="0" smtClean="0"/>
                        <a:t> проведення</a:t>
                      </a:r>
                      <a:endParaRPr lang="ru-RU" sz="2000" dirty="0"/>
                    </a:p>
                  </a:txBody>
                  <a:tcPr/>
                </a:tc>
              </a:tr>
              <a:tr h="46947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2</a:t>
                      </a:r>
                    </a:p>
                    <a:p>
                      <a:pPr algn="ctr"/>
                      <a:r>
                        <a:rPr lang="uk-UA" dirty="0" smtClean="0"/>
                        <a:t>3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4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5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6</a:t>
                      </a:r>
                    </a:p>
                    <a:p>
                      <a:pPr algn="ctr"/>
                      <a:r>
                        <a:rPr lang="uk-UA" dirty="0" smtClean="0"/>
                        <a:t>7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8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Гра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„Золота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лихоманка”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учнів 2-4 класів.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Випуск математичної газети.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„Казкова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математика”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Позакласний захід для учнів 6-7 класів.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Гра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„Золота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лихоманка”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учнів 5-8 класів.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Гра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„Золота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лихоманка”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учнів 9-11 класів.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Математична казка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„Біда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навчить”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„У лісі,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лісі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темному”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Математично-хореографічна композиція.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„Математикам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без жартів не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прожити”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вечір для учнів 7-11 класів.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09.02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09.02</a:t>
                      </a:r>
                    </a:p>
                    <a:p>
                      <a:pPr algn="ctr"/>
                      <a:r>
                        <a:rPr lang="uk-UA" dirty="0" smtClean="0"/>
                        <a:t>10.02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11.02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11.02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12.02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12.02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13.02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МАТЕМАТИКА</Template>
  <TotalTime>72</TotalTime>
  <Words>117</Words>
  <Application>Microsoft Office PowerPoint</Application>
  <PresentationFormat>Экран (4:3)</PresentationFormat>
  <Paragraphs>44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Презентация МАТЕМАТИКА</vt:lpstr>
      <vt:lpstr>План проведення тижня математики</vt:lpstr>
      <vt:lpstr>Слайд 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Админ</cp:lastModifiedBy>
  <cp:revision>6</cp:revision>
  <dcterms:created xsi:type="dcterms:W3CDTF">2011-07-26T03:24:12Z</dcterms:created>
  <dcterms:modified xsi:type="dcterms:W3CDTF">2015-02-17T10:00:20Z</dcterms:modified>
</cp:coreProperties>
</file>